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AB30B-93A2-40CA-9F05-C316E12D279A}" type="datetimeFigureOut">
              <a:rPr lang="ru-RU" smtClean="0"/>
              <a:pPr/>
              <a:t>15.10.2011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6B10-4E95-44CA-AF49-36193291F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358246" cy="3857652"/>
          </a:xfrm>
          <a:solidFill>
            <a:srgbClr val="FFFF00"/>
          </a:solidFill>
          <a:ln w="76200"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Знакомим дошкольников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с цветом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и  формой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271462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786058"/>
            <a:ext cx="642942" cy="57150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2786058"/>
            <a:ext cx="1214446" cy="5715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215206" y="2714620"/>
            <a:ext cx="857256" cy="57150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2976" y="4786322"/>
            <a:ext cx="6715172" cy="7694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Для детей </a:t>
            </a:r>
            <a:r>
              <a:rPr lang="ru-RU" sz="4400" dirty="0" smtClean="0"/>
              <a:t>4-</a:t>
            </a:r>
            <a:r>
              <a:rPr lang="en-US" sz="4400" smtClean="0"/>
              <a:t>5</a:t>
            </a:r>
            <a:r>
              <a:rPr lang="ru-RU" sz="4400" smtClean="0"/>
              <a:t> </a:t>
            </a:r>
            <a:r>
              <a:rPr lang="ru-RU" sz="4400" dirty="0" smtClean="0"/>
              <a:t>лет</a:t>
            </a:r>
            <a:endParaRPr lang="ru-RU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5"/>
                </a:solidFill>
              </a:rPr>
              <a:t>Голубой</a:t>
            </a:r>
            <a:r>
              <a:rPr lang="ru-RU" sz="2000" dirty="0" smtClean="0">
                <a:solidFill>
                  <a:schemeClr val="accent5"/>
                </a:solidFill>
              </a:rPr>
              <a:t> </a:t>
            </a:r>
            <a:br>
              <a:rPr lang="ru-RU" sz="2000" dirty="0" smtClean="0">
                <a:solidFill>
                  <a:schemeClr val="accent5"/>
                </a:solidFill>
              </a:rPr>
            </a:br>
            <a:r>
              <a:rPr lang="ru-RU" sz="2000" dirty="0" smtClean="0">
                <a:solidFill>
                  <a:schemeClr val="accent5"/>
                </a:solidFill>
              </a:rPr>
              <a:t>квадрат</a:t>
            </a:r>
            <a:endParaRPr lang="ru-RU" sz="2000" dirty="0">
              <a:solidFill>
                <a:schemeClr val="accent5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71451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Голубой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Голубой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Голубой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57322" y="2728902"/>
            <a:ext cx="2601919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036215" y="2750339"/>
            <a:ext cx="2500330" cy="1588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71670" y="4357694"/>
            <a:ext cx="1428760" cy="1285884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Автор презентации: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8618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ru-RU" b="1" dirty="0" err="1" smtClean="0"/>
              <a:t>Матюшевская</a:t>
            </a:r>
            <a:r>
              <a:rPr lang="ru-RU" b="1" dirty="0" smtClean="0"/>
              <a:t> Ирина Степановна</a:t>
            </a:r>
          </a:p>
          <a:p>
            <a:pPr algn="ctr">
              <a:buNone/>
            </a:pPr>
            <a:r>
              <a:rPr lang="ru-RU" dirty="0" smtClean="0"/>
              <a:t>старший воспитатель </a:t>
            </a:r>
          </a:p>
          <a:p>
            <a:pPr algn="ctr">
              <a:buNone/>
            </a:pPr>
            <a:r>
              <a:rPr lang="ru-RU" dirty="0" smtClean="0"/>
              <a:t>ГДОУ детский сад № 17</a:t>
            </a:r>
          </a:p>
          <a:p>
            <a:pPr algn="ctr">
              <a:buNone/>
            </a:pPr>
            <a:r>
              <a:rPr lang="ru-RU" dirty="0" smtClean="0"/>
              <a:t> Московского района Санкт-Петербурга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6000768"/>
            <a:ext cx="778674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 опубликована на сайте -  </a:t>
            </a:r>
            <a:r>
              <a:rPr lang="en-US" dirty="0" smtClean="0"/>
              <a:t>viki.rdf.ru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Синий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квадрат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квадрат</a:t>
            </a:r>
            <a:endParaRPr lang="ru-RU" sz="28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Желтый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</a:t>
            </a: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</a:t>
            </a: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Красныйквадрат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B050"/>
                </a:solidFill>
              </a:rPr>
              <a:t>Зеленыйквадрат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2728" y="2715414"/>
            <a:ext cx="2499536" cy="7064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Черный</a:t>
            </a:r>
            <a:br>
              <a:rPr lang="ru-RU" sz="2800" dirty="0" smtClean="0"/>
            </a:br>
            <a:r>
              <a:rPr lang="ru-RU" sz="2800" dirty="0" smtClean="0"/>
              <a:t>квадрат</a:t>
            </a:r>
            <a:endParaRPr lang="ru-RU" sz="28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Черный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Черный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Черный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57322" y="2728902"/>
            <a:ext cx="2601919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036215" y="2750339"/>
            <a:ext cx="250033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Коричневый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квадрат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71451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Коричневый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Коричневый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Коричневый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57322" y="2728902"/>
            <a:ext cx="2601919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036215" y="2750339"/>
            <a:ext cx="2500330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Розовый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квадрат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71451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Розовый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Розовый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Розовый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57322" y="2728902"/>
            <a:ext cx="2601919" cy="15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036215" y="2750339"/>
            <a:ext cx="2500330" cy="15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Оранжевый 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квадрат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71451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Оранжевый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Оранжевый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Оранжевый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557322" y="2728902"/>
            <a:ext cx="2601919" cy="158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036215" y="2750339"/>
            <a:ext cx="2500330" cy="158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85984" y="4286256"/>
            <a:ext cx="1428760" cy="12858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95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Знакомим дошкольников  с цветом и  формой  </vt:lpstr>
      <vt:lpstr>Синий квадрат</vt:lpstr>
      <vt:lpstr>Желтый квадрат</vt:lpstr>
      <vt:lpstr>Красныйквадрат</vt:lpstr>
      <vt:lpstr>Зеленыйквадрат</vt:lpstr>
      <vt:lpstr>Черный квадрат</vt:lpstr>
      <vt:lpstr>Коричневый квадрат</vt:lpstr>
      <vt:lpstr>Розовый квадрат</vt:lpstr>
      <vt:lpstr>Оранжевый  квадрат</vt:lpstr>
      <vt:lpstr>Голубой  квадрат</vt:lpstr>
      <vt:lpstr>Автор презентации: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 дошкольников с цветом, формой, размером</dc:title>
  <dc:creator>Guest</dc:creator>
  <cp:lastModifiedBy>Guest</cp:lastModifiedBy>
  <cp:revision>9</cp:revision>
  <dcterms:created xsi:type="dcterms:W3CDTF">2011-10-12T15:12:53Z</dcterms:created>
  <dcterms:modified xsi:type="dcterms:W3CDTF">2011-10-15T14:46:53Z</dcterms:modified>
</cp:coreProperties>
</file>